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6A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94"/>
    <p:restoredTop sz="94694"/>
  </p:normalViewPr>
  <p:slideViewPr>
    <p:cSldViewPr snapToGrid="0">
      <p:cViewPr varScale="1">
        <p:scale>
          <a:sx n="121" d="100"/>
          <a:sy n="121" d="100"/>
        </p:scale>
        <p:origin x="10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DFA84-56CF-5C4B-BED3-B4DF8B71AE36}" type="datetimeFigureOut">
              <a:rPr lang="en-US" smtClean="0"/>
              <a:t>4/23/25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CA6D4-80CE-304C-A351-BA8C2DBEC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10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erson with red balloons&#10;&#10;AI-generated content may be incorrect.">
            <a:extLst>
              <a:ext uri="{FF2B5EF4-FFF2-40B4-BE49-F238E27FC236}">
                <a16:creationId xmlns:a16="http://schemas.microsoft.com/office/drawing/2014/main" id="{E3C0D65E-EC74-7970-E9A7-D123A7D15D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1CEC25B-196B-87DA-C99B-1D1724F3F503}"/>
              </a:ext>
            </a:extLst>
          </p:cNvPr>
          <p:cNvSpPr txBox="1"/>
          <p:nvPr userDrawn="1"/>
        </p:nvSpPr>
        <p:spPr>
          <a:xfrm>
            <a:off x="10792556" y="5749167"/>
            <a:ext cx="96025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b="1" dirty="0">
                <a:effectLst/>
                <a:latin typeface="Helvetica" pitchFamily="2" charset="0"/>
              </a:rPr>
              <a:t>Scan the QR code for Prescribing Information.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B2924F-1644-A3A2-99C7-BBA37435C4DB}"/>
              </a:ext>
            </a:extLst>
          </p:cNvPr>
          <p:cNvSpPr txBox="1"/>
          <p:nvPr userDrawn="1"/>
        </p:nvSpPr>
        <p:spPr>
          <a:xfrm>
            <a:off x="4893767" y="5664188"/>
            <a:ext cx="4791670" cy="7975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72000" tIns="36000" rIns="72000" bIns="72000" rtlCol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900" b="1" dirty="0">
                <a:solidFill>
                  <a:srgbClr val="26214D"/>
                </a:solidFill>
                <a:effectLst/>
                <a:latin typeface="Arial" panose="020B0604020202020204" pitchFamily="34" charset="0"/>
              </a:rPr>
              <a:t>Adverse events should be reported.</a:t>
            </a:r>
            <a:r>
              <a:rPr lang="en-GB" sz="900" dirty="0">
                <a:solidFill>
                  <a:srgbClr val="26214D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ctr">
              <a:lnSpc>
                <a:spcPct val="100000"/>
              </a:lnSpc>
            </a:pPr>
            <a:r>
              <a:rPr lang="en-GB" sz="900" dirty="0">
                <a:solidFill>
                  <a:srgbClr val="26214D"/>
                </a:solidFill>
                <a:effectLst/>
                <a:latin typeface="Arial" panose="020B0604020202020204" pitchFamily="34" charset="0"/>
              </a:rPr>
              <a:t>Reporting forms and information can be found at: https://</a:t>
            </a:r>
            <a:r>
              <a:rPr lang="en-GB" sz="900" dirty="0" err="1">
                <a:solidFill>
                  <a:srgbClr val="26214D"/>
                </a:solidFill>
                <a:effectLst/>
                <a:latin typeface="Arial" panose="020B0604020202020204" pitchFamily="34" charset="0"/>
              </a:rPr>
              <a:t>yellowcard.mhra.gov.uk</a:t>
            </a:r>
            <a:r>
              <a:rPr lang="en-GB" sz="900" dirty="0">
                <a:solidFill>
                  <a:srgbClr val="26214D"/>
                </a:solidFill>
                <a:effectLst/>
                <a:latin typeface="Arial" panose="020B0604020202020204" pitchFamily="34" charset="0"/>
              </a:rPr>
              <a:t> or search for MHRA Yellow Card in the Google Play or Apple App store. Adverse events should also be reported to </a:t>
            </a:r>
            <a:r>
              <a:rPr lang="en-GB" sz="900" dirty="0" err="1">
                <a:solidFill>
                  <a:srgbClr val="26214D"/>
                </a:solidFill>
                <a:effectLst/>
                <a:latin typeface="Arial" panose="020B0604020202020204" pitchFamily="34" charset="0"/>
              </a:rPr>
              <a:t>Theramex</a:t>
            </a:r>
            <a:r>
              <a:rPr lang="en-GB" sz="900" dirty="0">
                <a:solidFill>
                  <a:srgbClr val="26214D"/>
                </a:solidFill>
                <a:effectLst/>
                <a:latin typeface="Arial" panose="020B0604020202020204" pitchFamily="34" charset="0"/>
              </a:rPr>
              <a:t> on </a:t>
            </a:r>
            <a:r>
              <a:rPr lang="en-GB" sz="900" dirty="0" err="1">
                <a:solidFill>
                  <a:srgbClr val="26214D"/>
                </a:solidFill>
                <a:effectLst/>
                <a:latin typeface="Arial" panose="020B0604020202020204" pitchFamily="34" charset="0"/>
              </a:rPr>
              <a:t>medinfo@theramex.com</a:t>
            </a:r>
            <a:r>
              <a:rPr lang="en-GB" sz="900" dirty="0">
                <a:solidFill>
                  <a:srgbClr val="26214D"/>
                </a:solidFill>
                <a:effectLst/>
                <a:latin typeface="Arial" panose="020B0604020202020204" pitchFamily="34" charset="0"/>
              </a:rPr>
              <a:t> or Tel: +44 (0)333 0096795.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2A8A716-1784-FF98-B975-B67CECC069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895813" y="5670969"/>
            <a:ext cx="772187" cy="7721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E11F4E8-3FD5-DE9C-36F9-6B4D9F10C72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6208" y="356884"/>
            <a:ext cx="1494947" cy="6664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15FC37-272F-54F1-EB53-D7EE37A0F6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12136" y="1600194"/>
            <a:ext cx="6748821" cy="1655763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4000"/>
            </a:lvl1pPr>
          </a:lstStyle>
          <a:p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79D120-2B49-BF09-C9A6-BC6E0EF7A9C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12136" y="3469628"/>
            <a:ext cx="6748820" cy="1330324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Speaker Name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E7F2572-B079-E306-A918-CD4C066E30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5913" y="6166157"/>
            <a:ext cx="4097102" cy="276999"/>
          </a:xfr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r>
              <a:rPr lang="en-US" dirty="0"/>
              <a:t>Job Code  Date of Prep</a:t>
            </a:r>
            <a:br>
              <a:rPr lang="en-US" dirty="0"/>
            </a:br>
            <a:r>
              <a:rPr lang="en-US" dirty="0"/>
              <a:t>References / Abbreviations / Footnotes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88C8068-B73E-3545-4E78-C85BFB8B35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11725" y="5302474"/>
            <a:ext cx="6748463" cy="166199"/>
          </a:xfrm>
        </p:spPr>
        <p:txBody>
          <a:bodyPr lIns="0" tIns="0" rIns="0" bIns="0" anchor="b">
            <a:sp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Any mandatory copy</a:t>
            </a:r>
          </a:p>
        </p:txBody>
      </p:sp>
      <p:pic>
        <p:nvPicPr>
          <p:cNvPr id="7" name="Picture 6" descr="A close up of a logo&#10;&#10;AI-generated content may be incorrect.">
            <a:extLst>
              <a:ext uri="{FF2B5EF4-FFF2-40B4-BE49-F238E27FC236}">
                <a16:creationId xmlns:a16="http://schemas.microsoft.com/office/drawing/2014/main" id="{85AA2490-7D81-A089-66EC-AD1CA4D8254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911724" y="444760"/>
            <a:ext cx="2887065" cy="74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311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AI-generated content may be incorrect.">
            <a:extLst>
              <a:ext uri="{FF2B5EF4-FFF2-40B4-BE49-F238E27FC236}">
                <a16:creationId xmlns:a16="http://schemas.microsoft.com/office/drawing/2014/main" id="{549B9759-9297-6F0F-D266-711AD169F9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9188" y="364191"/>
            <a:ext cx="1678862" cy="432138"/>
          </a:xfrm>
          <a:prstGeom prst="rect">
            <a:avLst/>
          </a:prstGeom>
        </p:spPr>
      </p:pic>
      <p:pic>
        <p:nvPicPr>
          <p:cNvPr id="19" name="Picture 18" descr="A group of colorful shapes&#10;&#10;AI-generated content may be incorrect.">
            <a:extLst>
              <a:ext uri="{FF2B5EF4-FFF2-40B4-BE49-F238E27FC236}">
                <a16:creationId xmlns:a16="http://schemas.microsoft.com/office/drawing/2014/main" id="{7403107B-C1C1-AEE3-2B1A-B11F122794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6096000" y="1337187"/>
            <a:ext cx="6840643" cy="67967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D3DE3F-27D3-3957-3A35-4A6D0C9CE6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9187" y="1283850"/>
            <a:ext cx="11310361" cy="369332"/>
          </a:xfrm>
        </p:spPr>
        <p:txBody>
          <a:bodyPr lIns="0" tIns="0" rIns="0" bIns="0">
            <a:sp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CBA02-0600-C851-392B-0AA9414A5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187" y="2595153"/>
            <a:ext cx="11310361" cy="3283133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CEF38FD-AAA3-1ABE-EE57-D376F42ECB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02583" y="6405751"/>
            <a:ext cx="4146965" cy="107762"/>
          </a:xfrm>
        </p:spPr>
        <p:txBody>
          <a:bodyPr lIns="0" tIns="0" rIns="0" bIns="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700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Abbreviations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EABC9D1-A8C6-F426-4427-F545BA1774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9738" y="2130894"/>
            <a:ext cx="11309810" cy="3323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Sub heading</a:t>
            </a:r>
            <a:endParaRPr 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A059983-04BF-BA06-1FB2-694247BD8A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9187" y="6405791"/>
            <a:ext cx="6610540" cy="107722"/>
          </a:xfrm>
        </p:spPr>
        <p:txBody>
          <a:bodyPr lIns="0" tIns="0" rIns="0" bIns="0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r>
              <a:rPr lang="en-US" dirty="0"/>
              <a:t>References / Footnotes</a:t>
            </a:r>
          </a:p>
        </p:txBody>
      </p:sp>
    </p:spTree>
    <p:extLst>
      <p:ext uri="{BB962C8B-B14F-4D97-AF65-F5344CB8AC3E}">
        <p14:creationId xmlns:p14="http://schemas.microsoft.com/office/powerpoint/2010/main" val="2636020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Call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colorful shapes&#10;&#10;AI-generated content may be incorrect.">
            <a:extLst>
              <a:ext uri="{FF2B5EF4-FFF2-40B4-BE49-F238E27FC236}">
                <a16:creationId xmlns:a16="http://schemas.microsoft.com/office/drawing/2014/main" id="{2C4D9D98-2711-F2D9-124B-12C7803AA8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6096000" y="1337187"/>
            <a:ext cx="6840643" cy="67967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D3DE3F-27D3-3957-3A35-4A6D0C9CE6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9187" y="1283850"/>
            <a:ext cx="11310361" cy="369332"/>
          </a:xfrm>
        </p:spPr>
        <p:txBody>
          <a:bodyPr lIns="0" tIns="0" rIns="0" bIns="0">
            <a:sp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CBA02-0600-C851-392B-0AA9414A5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187" y="2595153"/>
            <a:ext cx="6231579" cy="3283133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EABC9D1-A8C6-F426-4427-F545BA1774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9738" y="2130894"/>
            <a:ext cx="6231028" cy="3323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Sub heading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6F655B4-D8BE-ADE4-295A-707B196546E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49728" y="2130895"/>
            <a:ext cx="4699820" cy="3747392"/>
          </a:xfrm>
          <a:solidFill>
            <a:schemeClr val="tx1"/>
          </a:solidFill>
        </p:spPr>
        <p:txBody>
          <a:bodyPr lIns="360000" tIns="360000" rIns="360000" bIns="36000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954B773-42F6-E4C0-7CA2-5FFD923024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02583" y="6405751"/>
            <a:ext cx="4146965" cy="107762"/>
          </a:xfrm>
        </p:spPr>
        <p:txBody>
          <a:bodyPr lIns="0" tIns="0" rIns="0" bIns="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700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Abbreviations</a:t>
            </a:r>
            <a:endParaRPr 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969F9B3-58F2-6B36-EFA7-21F732C9C2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9187" y="6405791"/>
            <a:ext cx="6610540" cy="107722"/>
          </a:xfrm>
        </p:spPr>
        <p:txBody>
          <a:bodyPr lIns="0" tIns="0" rIns="0" bIns="0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References / Footnotes</a:t>
            </a:r>
          </a:p>
        </p:txBody>
      </p:sp>
      <p:pic>
        <p:nvPicPr>
          <p:cNvPr id="5" name="Picture 4" descr="A close up of a logo&#10;&#10;AI-generated content may be incorrect.">
            <a:extLst>
              <a:ext uri="{FF2B5EF4-FFF2-40B4-BE49-F238E27FC236}">
                <a16:creationId xmlns:a16="http://schemas.microsoft.com/office/drawing/2014/main" id="{B94F0340-33DA-B372-DF51-2794827502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9188" y="364191"/>
            <a:ext cx="1678862" cy="43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738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3DD2AF-08A0-147B-0A5C-90251CBA7EA6}"/>
              </a:ext>
            </a:extLst>
          </p:cNvPr>
          <p:cNvSpPr/>
          <p:nvPr userDrawn="1"/>
        </p:nvSpPr>
        <p:spPr>
          <a:xfrm>
            <a:off x="0" y="0"/>
            <a:ext cx="12192000" cy="68563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white circle with three petals&#10;&#10;AI-generated content may be incorrect.">
            <a:extLst>
              <a:ext uri="{FF2B5EF4-FFF2-40B4-BE49-F238E27FC236}">
                <a16:creationId xmlns:a16="http://schemas.microsoft.com/office/drawing/2014/main" id="{AD7FCD1C-EC46-BEBC-92A0-B8005D4DAD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6096000" y="1337187"/>
            <a:ext cx="6855725" cy="68117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4EF70C-EF74-0286-5CEE-2E0EDCAA43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2740" y="2001794"/>
            <a:ext cx="6855725" cy="2852737"/>
          </a:xfrm>
        </p:spPr>
        <p:txBody>
          <a:bodyPr lIns="0" tIns="0" rIns="0" bIns="0" anchor="ctr">
            <a:normAutofit/>
          </a:bodyPr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6E7EFFA0-1CFA-8EFD-90D8-F37C6B2339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02583" y="6405751"/>
            <a:ext cx="4146965" cy="107762"/>
          </a:xfrm>
        </p:spPr>
        <p:txBody>
          <a:bodyPr lIns="0" tIns="0" rIns="0" bIns="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7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Abbreviations</a:t>
            </a:r>
            <a:endParaRPr lang="en-US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23FDA8A-BC3A-14D1-D1DF-24C0D391B0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9187" y="6405791"/>
            <a:ext cx="6610540" cy="107722"/>
          </a:xfrm>
        </p:spPr>
        <p:txBody>
          <a:bodyPr lIns="0" tIns="0" rIns="0" bIns="0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r>
              <a:rPr lang="en-US" dirty="0"/>
              <a:t>References / Footnotes</a:t>
            </a:r>
          </a:p>
        </p:txBody>
      </p:sp>
      <p:pic>
        <p:nvPicPr>
          <p:cNvPr id="3" name="Picture 2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D50BEF52-1876-6AFE-C5FA-66FA72C749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9344" y="364191"/>
            <a:ext cx="1678706" cy="43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498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3DD2AF-08A0-147B-0A5C-90251CBA7EA6}"/>
              </a:ext>
            </a:extLst>
          </p:cNvPr>
          <p:cNvSpPr/>
          <p:nvPr userDrawn="1"/>
        </p:nvSpPr>
        <p:spPr>
          <a:xfrm>
            <a:off x="0" y="0"/>
            <a:ext cx="12192000" cy="6856327"/>
          </a:xfrm>
          <a:prstGeom prst="rect">
            <a:avLst/>
          </a:prstGeom>
          <a:solidFill>
            <a:srgbClr val="B36A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white circle with three petals&#10;&#10;AI-generated content may be incorrect.">
            <a:extLst>
              <a:ext uri="{FF2B5EF4-FFF2-40B4-BE49-F238E27FC236}">
                <a16:creationId xmlns:a16="http://schemas.microsoft.com/office/drawing/2014/main" id="{AD7FCD1C-EC46-BEBC-92A0-B8005D4DAD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6096000" y="1337187"/>
            <a:ext cx="6855725" cy="68117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4EF70C-EF74-0286-5CEE-2E0EDCAA43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2740" y="2001794"/>
            <a:ext cx="6855725" cy="2852737"/>
          </a:xfrm>
        </p:spPr>
        <p:txBody>
          <a:bodyPr lIns="0" tIns="0" rIns="0" bIns="0" anchor="ctr">
            <a:normAutofit/>
          </a:bodyPr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US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6644087-72F4-A1A8-A1E4-2A709EB6F0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02583" y="6405751"/>
            <a:ext cx="4146965" cy="107762"/>
          </a:xfrm>
        </p:spPr>
        <p:txBody>
          <a:bodyPr lIns="0" tIns="0" rIns="0" bIns="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7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Abbreviations</a:t>
            </a:r>
            <a:endParaRPr lang="en-US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9CF258E2-3D64-E453-0897-5C27AA671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9187" y="6405791"/>
            <a:ext cx="6610540" cy="107722"/>
          </a:xfrm>
        </p:spPr>
        <p:txBody>
          <a:bodyPr lIns="0" tIns="0" rIns="0" bIns="0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r>
              <a:rPr lang="en-US" dirty="0"/>
              <a:t>References / Footnotes</a:t>
            </a:r>
          </a:p>
        </p:txBody>
      </p:sp>
      <p:pic>
        <p:nvPicPr>
          <p:cNvPr id="3" name="Picture 2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2C34A5DC-CF5B-B0C9-4237-EBF86A7A93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9344" y="364191"/>
            <a:ext cx="1678706" cy="43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442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3DD2AF-08A0-147B-0A5C-90251CBA7EA6}"/>
              </a:ext>
            </a:extLst>
          </p:cNvPr>
          <p:cNvSpPr/>
          <p:nvPr userDrawn="1"/>
        </p:nvSpPr>
        <p:spPr>
          <a:xfrm>
            <a:off x="0" y="0"/>
            <a:ext cx="12192000" cy="68563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white circle with three petals&#10;&#10;AI-generated content may be incorrect.">
            <a:extLst>
              <a:ext uri="{FF2B5EF4-FFF2-40B4-BE49-F238E27FC236}">
                <a16:creationId xmlns:a16="http://schemas.microsoft.com/office/drawing/2014/main" id="{AD7FCD1C-EC46-BEBC-92A0-B8005D4DAD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6096000" y="1337187"/>
            <a:ext cx="6855725" cy="68117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4EF70C-EF74-0286-5CEE-2E0EDCAA43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2740" y="2001794"/>
            <a:ext cx="6855725" cy="2852737"/>
          </a:xfrm>
        </p:spPr>
        <p:txBody>
          <a:bodyPr lIns="0" tIns="0" rIns="0" bIns="0" anchor="ctr">
            <a:normAutofit/>
          </a:bodyPr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US" dirty="0"/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330AD574-0943-F1F5-BF44-DDC3014C23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02583" y="6405751"/>
            <a:ext cx="4146965" cy="107762"/>
          </a:xfrm>
        </p:spPr>
        <p:txBody>
          <a:bodyPr lIns="0" tIns="0" rIns="0" bIns="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7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Abbreviations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852E4A-864A-CE78-0AB9-385EA9823F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9187" y="6405791"/>
            <a:ext cx="6610540" cy="107722"/>
          </a:xfrm>
        </p:spPr>
        <p:txBody>
          <a:bodyPr lIns="0" tIns="0" rIns="0" bIns="0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r>
              <a:rPr lang="en-US" dirty="0"/>
              <a:t>References / Footnotes</a:t>
            </a:r>
          </a:p>
        </p:txBody>
      </p:sp>
      <p:pic>
        <p:nvPicPr>
          <p:cNvPr id="12" name="Picture 11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401E2B63-CD21-B97C-E506-C7002BB861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9344" y="364191"/>
            <a:ext cx="1678706" cy="43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131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erson with red balloons&#10;&#10;AI-generated content may be incorrect.">
            <a:extLst>
              <a:ext uri="{FF2B5EF4-FFF2-40B4-BE49-F238E27FC236}">
                <a16:creationId xmlns:a16="http://schemas.microsoft.com/office/drawing/2014/main" id="{4AC2953D-FE97-F556-EB9B-4867531BEE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0C832C-E8BA-93F4-3F07-4C8349414E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209" y="356884"/>
            <a:ext cx="1494947" cy="6664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91FF96-8773-508F-4B7D-042ECE9800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208" y="356884"/>
            <a:ext cx="1494947" cy="666422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BC98592-44E5-82B6-9F47-653688FED3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12137" y="1724296"/>
            <a:ext cx="6836951" cy="4060553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870B0910-E8F7-819E-00C2-F2E8325C5E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02583" y="6405751"/>
            <a:ext cx="4146965" cy="107762"/>
          </a:xfrm>
        </p:spPr>
        <p:txBody>
          <a:bodyPr lIns="0" tIns="0" rIns="0" bIns="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700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Abbreviations</a:t>
            </a:r>
            <a:endParaRPr lang="en-US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371EBC2E-41DF-D4DD-ADAB-6B673500DA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9187" y="6405791"/>
            <a:ext cx="6610540" cy="107722"/>
          </a:xfrm>
        </p:spPr>
        <p:txBody>
          <a:bodyPr lIns="0" tIns="0" rIns="0" bIns="0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r>
              <a:rPr lang="en-US" dirty="0"/>
              <a:t>References / Footnotes</a:t>
            </a:r>
          </a:p>
        </p:txBody>
      </p:sp>
      <p:pic>
        <p:nvPicPr>
          <p:cNvPr id="3" name="Picture 2" descr="A close up of a logo&#10;&#10;AI-generated content may be incorrect.">
            <a:extLst>
              <a:ext uri="{FF2B5EF4-FFF2-40B4-BE49-F238E27FC236}">
                <a16:creationId xmlns:a16="http://schemas.microsoft.com/office/drawing/2014/main" id="{2EFA10A6-7A25-63B1-0F05-09DC1E879D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11724" y="444760"/>
            <a:ext cx="2887065" cy="74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66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088BD9-81A0-73EA-0769-037FE73F5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135042-0E20-BED7-013E-47750D7D9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ABD5E-E75D-445F-0516-4D63C2A952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F46A1F-D0A7-4545-8937-771FD33AF0B1}" type="datetimeFigureOut">
              <a:rPr lang="en-US" smtClean="0"/>
              <a:t>4/23/25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CB87F-BF97-B91B-EEFE-C5C613978B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3E08A-660C-319A-85C6-A034D08EE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80B3F5-19D1-CD45-ACE6-CB0C4AB67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4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1" r:id="rId4"/>
    <p:sldLayoutId id="2147483651" r:id="rId5"/>
    <p:sldLayoutId id="2147483660" r:id="rId6"/>
    <p:sldLayoutId id="214748366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B21776E-E332-B19C-ABDB-2340687340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4C7D63C8-3125-62EB-A0F6-31DF8A9720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E5C2FD1-6F78-2B98-9B51-E384F0816B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F5B1EA7-AFE1-2242-E3DB-1E8F35AE88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13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A2804-0F96-E79A-03FC-DD0A1BFB8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C239B-1A3D-006E-8B74-0FE9A7625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DCA21F-3D32-50AA-5076-6371F74E42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16E709-F0B1-8CB2-F0A6-8DC8B35784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787151-5FA2-B92D-8CBE-7D09C731F4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649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rgbClr val="1F1750"/>
      </a:dk1>
      <a:lt1>
        <a:srgbClr val="FFFFFF"/>
      </a:lt1>
      <a:dk2>
        <a:srgbClr val="201750"/>
      </a:dk2>
      <a:lt2>
        <a:srgbClr val="E8E8E8"/>
      </a:lt2>
      <a:accent1>
        <a:srgbClr val="B36995"/>
      </a:accent1>
      <a:accent2>
        <a:srgbClr val="385CAD"/>
      </a:accent2>
      <a:accent3>
        <a:srgbClr val="B0DDF5"/>
      </a:accent3>
      <a:accent4>
        <a:srgbClr val="6797AF"/>
      </a:accent4>
      <a:accent5>
        <a:srgbClr val="20164F"/>
      </a:accent5>
      <a:accent6>
        <a:srgbClr val="B46994"/>
      </a:accent6>
      <a:hlink>
        <a:srgbClr val="395BAC"/>
      </a:hlink>
      <a:folHlink>
        <a:srgbClr val="B5699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4291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Arial</vt:lpstr>
      <vt:lpstr>Helvetica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Adam Berry</dc:creator>
  <cp:lastModifiedBy>Adam Berry</cp:lastModifiedBy>
  <cp:revision>5</cp:revision>
  <dcterms:created xsi:type="dcterms:W3CDTF">2025-03-20T17:03:20Z</dcterms:created>
  <dcterms:modified xsi:type="dcterms:W3CDTF">2025-04-23T15:29:21Z</dcterms:modified>
</cp:coreProperties>
</file>